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11" d="100"/>
          <a:sy n="111" d="100"/>
        </p:scale>
        <p:origin x="-582" y="-78"/>
      </p:cViewPr>
      <p:guideLst>
        <p:guide orient="horz" pos="2160"/>
        <p:guide pos="288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Adding Header to Notes </a:t>
            </a:r>
            <a:r>
              <a:rPr lang="en-US" dirty="0" err="1" smtClean="0"/>
              <a:t>MAster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3F9B49-9B0F-4F41-BDD8-B26D6525A1C4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Testing text on Notes Master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Adding Footer to Notes Master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 baseline="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D4F1-1D33-4170-8C9F-182CDE6BA6D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3BFA-D4DA-4895-A0F6-B80859694A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D4F1-1D33-4170-8C9F-182CDE6BA6D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3BFA-D4DA-4895-A0F6-B80859694A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D4F1-1D33-4170-8C9F-182CDE6BA6D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3BFA-D4DA-4895-A0F6-B80859694A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D4F1-1D33-4170-8C9F-182CDE6BA6D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3BFA-D4DA-4895-A0F6-B80859694A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D4F1-1D33-4170-8C9F-182CDE6BA6D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3BFA-D4DA-4895-A0F6-B80859694A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D4F1-1D33-4170-8C9F-182CDE6BA6D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3BFA-D4DA-4895-A0F6-B80859694A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D4F1-1D33-4170-8C9F-182CDE6BA6D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3BFA-D4DA-4895-A0F6-B80859694A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D4F1-1D33-4170-8C9F-182CDE6BA6D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3BFA-D4DA-4895-A0F6-B80859694A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D4F1-1D33-4170-8C9F-182CDE6BA6D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3BFA-D4DA-4895-A0F6-B80859694A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D4F1-1D33-4170-8C9F-182CDE6BA6D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3BFA-D4DA-4895-A0F6-B80859694A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D4F1-1D33-4170-8C9F-182CDE6BA6D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3BFA-D4DA-4895-A0F6-B80859694A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5D4F1-1D33-4170-8C9F-182CDE6BA6D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C3BFA-D4DA-4895-A0F6-B80859694A8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1295400"/>
            <a:ext cx="6172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Changes made to the Notes Master:</a:t>
            </a:r>
          </a:p>
          <a:p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Added text to Header</a:t>
            </a:r>
          </a:p>
          <a:p>
            <a:pPr marL="342900" indent="-342900">
              <a:buAutoNum type="arabicParenR"/>
            </a:pPr>
            <a:r>
              <a:rPr lang="en-US" dirty="0" smtClean="0"/>
              <a:t>Added text to Footer</a:t>
            </a:r>
          </a:p>
          <a:p>
            <a:pPr marL="342900" indent="-342900">
              <a:buAutoNum type="arabicParenR"/>
            </a:pPr>
            <a:r>
              <a:rPr lang="en-US" dirty="0" smtClean="0"/>
              <a:t>Changed Font scheme to Verve</a:t>
            </a:r>
          </a:p>
          <a:p>
            <a:pPr marL="342900" indent="-342900">
              <a:buAutoNum type="arabicParenR"/>
            </a:pPr>
            <a:r>
              <a:rPr lang="en-US" dirty="0" smtClean="0"/>
              <a:t>Added Background Style</a:t>
            </a:r>
          </a:p>
          <a:p>
            <a:pPr marL="342900" indent="-342900">
              <a:buAutoNum type="arabicParenR"/>
            </a:pPr>
            <a:r>
              <a:rPr lang="en-US" dirty="0" smtClean="0"/>
              <a:t>Changed Notes page orientation to Landscape</a:t>
            </a:r>
          </a:p>
          <a:p>
            <a:pPr marL="342900" indent="-342900">
              <a:buAutoNum type="arabicParenR"/>
            </a:pPr>
            <a:r>
              <a:rPr lang="en-US" dirty="0" smtClean="0"/>
              <a:t>Changed Color scheme to Oriel</a:t>
            </a:r>
          </a:p>
          <a:p>
            <a:pPr marL="342900" indent="-342900">
              <a:buAutoNum type="arabicParenR"/>
            </a:pPr>
            <a:r>
              <a:rPr lang="en-US" dirty="0" smtClean="0"/>
              <a:t>Removed Page Number</a:t>
            </a:r>
          </a:p>
          <a:p>
            <a:pPr marL="342900" indent="-342900">
              <a:buAutoNum type="arabicParenR"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37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2</cp:revision>
  <dcterms:created xsi:type="dcterms:W3CDTF">2008-01-03T22:28:03Z</dcterms:created>
  <dcterms:modified xsi:type="dcterms:W3CDTF">2008-01-03T22:38:26Z</dcterms:modified>
</cp:coreProperties>
</file>